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FD70481-910B-2946-BA57-5114725AB02E}" type="datetimeFigureOut">
              <a:rPr lang="en-US" smtClean="0"/>
              <a:pPr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7A4196F3-40C6-DF40-8B23-699650A0F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Molecules</a:t>
            </a:r>
            <a:r>
              <a:rPr lang="en-US" sz="6000" b="1" dirty="0" smtClean="0"/>
              <a:t>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What/Where?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31648" cy="391636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What are they?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Where are they found?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Are they all the same distance apart?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Movement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4190" cy="3916363"/>
          </a:xfrm>
        </p:spPr>
        <p:txBody>
          <a:bodyPr/>
          <a:lstStyle/>
          <a:p>
            <a:pPr marL="742950" indent="-742950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4. </a:t>
            </a:r>
            <a:r>
              <a:rPr lang="en-US" sz="4000" dirty="0" smtClean="0"/>
              <a:t>Do </a:t>
            </a:r>
            <a:r>
              <a:rPr lang="en-US" sz="4000" dirty="0"/>
              <a:t>they move?</a:t>
            </a:r>
            <a:endParaRPr lang="en-US" sz="4000" dirty="0" smtClean="0"/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990000"/>
                </a:solidFill>
              </a:rPr>
              <a:t>5. </a:t>
            </a:r>
            <a:r>
              <a:rPr lang="en-US" sz="4000" dirty="0" smtClean="0"/>
              <a:t>What </a:t>
            </a:r>
            <a:r>
              <a:rPr lang="en-US" sz="4000" dirty="0"/>
              <a:t>happens if you heat them up or cool them down?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Volume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44190" cy="39163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The </a:t>
            </a:r>
            <a:r>
              <a:rPr lang="en-US" sz="4000" dirty="0"/>
              <a:t>word </a:t>
            </a:r>
            <a:r>
              <a:rPr lang="en-US" sz="4000" u="sng" dirty="0"/>
              <a:t>volume</a:t>
            </a:r>
            <a:r>
              <a:rPr lang="en-US" sz="4000" dirty="0"/>
              <a:t> can be used to describe a level of sound.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990000"/>
                </a:solidFill>
              </a:rPr>
              <a:t>6. </a:t>
            </a:r>
            <a:r>
              <a:rPr lang="en-US" sz="4000" dirty="0" smtClean="0"/>
              <a:t>What </a:t>
            </a:r>
            <a:r>
              <a:rPr lang="en-US" sz="4000" i="1" dirty="0"/>
              <a:t>else</a:t>
            </a:r>
            <a:r>
              <a:rPr lang="en-US" sz="4000" dirty="0"/>
              <a:t> does it mean?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Density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72809" cy="3916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990000"/>
                </a:solidFill>
              </a:rPr>
              <a:t>7. </a:t>
            </a:r>
            <a:r>
              <a:rPr lang="en-US" sz="4000" dirty="0" smtClean="0"/>
              <a:t>What </a:t>
            </a:r>
            <a:r>
              <a:rPr lang="en-US" sz="4000" dirty="0"/>
              <a:t>does density have to do with molecules?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solidFill>
                  <a:srgbClr val="990000"/>
                </a:solidFill>
              </a:rPr>
              <a:t>8. </a:t>
            </a:r>
            <a:r>
              <a:rPr lang="en-US" sz="4000" dirty="0" smtClean="0"/>
              <a:t>Is </a:t>
            </a:r>
            <a:r>
              <a:rPr lang="en-US" sz="4000" dirty="0"/>
              <a:t>the density of something static (i.e. does it always stay the same)?  Explain your answer.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Molecules get closer together when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385" y="2209800"/>
            <a:ext cx="3162449" cy="3162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38" y="3019720"/>
            <a:ext cx="4138851" cy="3106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Molecules EXPAND when frozen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5319" r="-531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990000"/>
                </a:solidFill>
              </a:rPr>
              <a:t>Questions?</a:t>
            </a:r>
            <a:endParaRPr lang="en-US" sz="4400" b="1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41658" cy="391636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990000"/>
                </a:solidFill>
              </a:rPr>
              <a:t>9. </a:t>
            </a:r>
            <a:r>
              <a:rPr lang="en-US" sz="4000" dirty="0" smtClean="0">
                <a:solidFill>
                  <a:srgbClr val="333333"/>
                </a:solidFill>
              </a:rPr>
              <a:t>What questions do you now have about molecules?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910</TotalTime>
  <Words>126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Molecules!</vt:lpstr>
      <vt:lpstr>What/Where?</vt:lpstr>
      <vt:lpstr>Movement</vt:lpstr>
      <vt:lpstr>Volume</vt:lpstr>
      <vt:lpstr>Density</vt:lpstr>
      <vt:lpstr>Air Molecules get closer together when cold</vt:lpstr>
      <vt:lpstr>Water Molecules EXPAND when frozen</vt:lpstr>
      <vt:lpstr>Questions?</vt:lpstr>
    </vt:vector>
  </TitlesOfParts>
  <Company>CYMS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Molecules!</dc:title>
  <dc:creator>Barb MacWilliam</dc:creator>
  <cp:lastModifiedBy>Cal Young Middle School</cp:lastModifiedBy>
  <cp:revision>6</cp:revision>
  <dcterms:created xsi:type="dcterms:W3CDTF">2012-12-10T17:41:53Z</dcterms:created>
  <dcterms:modified xsi:type="dcterms:W3CDTF">2015-01-30T17:17:24Z</dcterms:modified>
</cp:coreProperties>
</file>