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m4a" ContentType="audio/unknown"/>
  <Default Extension="wav" ContentType="audio/x-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E801-3AB8-4ACB-9A69-065B169DA08D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42C7-CA87-4442-8DEA-47B97BE9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emf"/><Relationship Id="rId5" Type="http://schemas.openxmlformats.org/officeDocument/2006/relationships/audio" Target="../media/audio1.wav"/><Relationship Id="rId6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bin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tion to 10 digital.pd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xmlns="" id="{8AFB79C1-1F3F-409B-8CED-02BB11A94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517FE933-A1E9-4513-A3F4-1DE1B0D16B68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6B7AB19F-9727-4015-9D10-E5BC8A9B2E8D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0FC6B5D4-12BE-4A7B-AD1C-7E5F69DCB949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xmlns="" id="{FB1BAB3C-D3EF-4D7D-8C17-04AC2840C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0036FDFA-EE56-4745-9B47-6659AB5D6009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EF29869D-0B23-4B4B-B7B7-7BE4654AD12E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7AE9DCB3-F574-4275-9F99-11153C9F6147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xmlns="" id="{F32565F5-4B4C-4772-960D-E3F508D31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2926FC82-73FD-409C-A232-9F51EAE17C5F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5C4F69D2-25B5-4897-B879-40219815643B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DED9318D-E1E6-4255-B95E-9957B93103BF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xmlns="" id="{D535614A-3576-42F6-9667-9389E1E6D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B9F8FEBB-C5AF-43B6-BE7E-845248ADE998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1BA371BE-57C4-4CCD-8064-FF0A61F61A42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83DC1CC4-190D-49AB-BFE3-0CCE6079DC8E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xmlns="" id="{4A9A5F75-9BC3-422F-9396-87AFF2DDE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282D8728-CAE4-440A-B295-7B219CBC2F67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6509B9BD-EEFF-4BBE-8D57-08D03C9F61F9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0D77134F-244B-4BEC-86C3-0FF7B1F8F5BB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xmlns="" id="{A5D5D928-E28E-45E8-8332-1BC49954F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F9F4A9FD-192A-4BF6-BF09-D8CE9091B33E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632CD517-7B79-4CED-85BE-5F36D081DB1E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49661938-6847-48F6-841D-4B4DC32DFA1F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xmlns="" id="{84D55960-DE46-4681-84A1-8D6C80217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21CA2F51-8128-4E54-BEEF-A26FFC3BA7F8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A46152CC-05AF-4568-A4B9-A6868AF25AA7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40B16924-082D-48B9-A184-E46D9C742B9E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xmlns="" id="{3B02174C-2D95-4D27-81B5-D852E0D501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D681AA55-DE9D-4A50-AA07-51C45AB5C1FD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43C604AB-A906-492C-BFAF-E4FE67B4094C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89FF5AA4-6291-4ADB-B993-58A539C57506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xmlns="" id="{4A68A692-D7BD-4999-8FF7-BB0428C9D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053991A2-F9BC-4C4C-9848-84EA1B4E7586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005661B2-9A22-47BB-8ABD-7DB1C23AC91B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36809BC6-C9E6-41A7-9569-2113BDBF6522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xmlns="" id="{108093C4-F99A-473D-B5D8-92E8DC664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9DB5144F-F2C1-442B-BD18-FF64DE834FE2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B0713749-2113-45F4-A175-B9BF6A4FBD2F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871F80B9-B9DD-40FE-AF56-793D8EF9D858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tion to 10 digit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6B2CF852-6D79-4838-8E5B-166F72D00853}"/>
              </a:ext>
            </a:extLst>
          </p:cNvPr>
          <p:cNvSpPr/>
          <p:nvPr/>
        </p:nvSpPr>
        <p:spPr>
          <a:xfrm>
            <a:off x="7131389" y="5856349"/>
            <a:ext cx="1891622" cy="94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ddition to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970" y="1405036"/>
            <a:ext cx="498437" cy="4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xmlns="" id="{75B4283D-2FE6-4FFC-85F0-F28A36D7A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7F75ED26-2576-46FB-B143-40D64749749B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A2A23BEF-8C0F-49CB-A538-8D506B2E2422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75842889-DDB9-458E-A180-0072EEFA1423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xmlns="" id="{662EAC17-2574-4521-82E7-488A6E1B8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2EF2FE54-96EB-4642-8D07-25238BDA1B5F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C865CA0D-BE32-4C9E-AF61-DAC4DF357212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5FFD7D96-AE12-446C-945C-09E2EBF223BE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xmlns="" id="{15E4CFAB-080B-4740-8F52-640478E0C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D848EA05-AB63-46D5-947A-36EF67084728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9E7F35C0-0D98-45E9-93C0-C9306DB7B1BB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A13C6F66-3202-4125-A4E6-64C3F20C250B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xmlns="" id="{671E0022-CC5E-4A19-AA38-760003E8C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A904317D-6C86-4EBA-BF33-AC046332A1CC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63E970C8-40A7-4C9A-941D-A259DC67D616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826750EA-BFF4-4235-94D3-6A92C22805C1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xmlns="" id="{5C4342FA-B20C-438B-A282-47ABA7A23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AEBC6735-83AA-44F0-8856-0EFB412CDE79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3C2CDB1A-E36B-40BB-8D95-F755CD604AF6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FB1EC6FF-5009-4E50-ACA4-9AD716B9561F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xmlns="" id="{9F38FF4E-5BC8-423C-9376-ED1932F9D3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EA80DBA1-606A-4DEE-9D37-CD0378E55247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3BE7CBAF-AEAF-4E3C-9113-53D5EF94F987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938AFFF5-81CF-44D0-9833-42C0EA51FDBF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xmlns="" id="{6B15FE73-80EA-4601-95B0-74B63D7F70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80847DE0-1FF0-44B1-B2F4-037E2E9436F6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1D7BD8C8-42AF-48FC-98D9-93CA9E93D16C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C0D831A6-4060-4C1C-AECE-0FC02D98278C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7D47DD13-1861-486E-8808-2E7824EE2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Yahoo"/>
          </p:stSnd>
        </p:sndAc>
      </p:transition>
    </mc:Choice>
    <mc:Fallback>
      <p:transition xmlns:p14="http://schemas.microsoft.com/office/powerpoint/2010/main" spd="slow" advClick="0">
        <p:sndAc>
          <p:stSnd>
            <p:snd r:embed="rId2" name="Yaho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">
            <a:extLst>
              <a:ext uri="{FF2B5EF4-FFF2-40B4-BE49-F238E27FC236}">
                <a16:creationId xmlns:a16="http://schemas.microsoft.com/office/drawing/2014/main" xmlns="" id="{53A96B43-DD17-4F78-950A-D7ACC7999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4609E79C-71B8-4C07-A9CB-864EECC17538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6D5D2349-916A-4CA1-A7AD-17D25529CB64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0690C9DB-B83C-4F6A-8F25-CF31B5928E92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">
            <a:extLst>
              <a:ext uri="{FF2B5EF4-FFF2-40B4-BE49-F238E27FC236}">
                <a16:creationId xmlns:a16="http://schemas.microsoft.com/office/drawing/2014/main" xmlns="" id="{2F442529-88FD-49D0-91CC-55539C2E3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097103BC-F63E-4938-91E0-5E8656F5B94E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0F99D497-AD3A-413E-B73F-B2F325DA16BA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DA4D8DE5-8448-4D83-A635-2F7ABEB9A646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">
            <a:extLst>
              <a:ext uri="{FF2B5EF4-FFF2-40B4-BE49-F238E27FC236}">
                <a16:creationId xmlns:a16="http://schemas.microsoft.com/office/drawing/2014/main" xmlns="" id="{BE2CCA80-6F67-4ECD-9B81-550BAED93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C3F10AB2-C5AB-4416-ABDF-F653A89A043E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A1DFD528-8A67-4EF6-80C7-0D123D59CB00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81A317E8-77BA-4FB4-BBAF-9BC7DFF0B223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">
            <a:extLst>
              <a:ext uri="{FF2B5EF4-FFF2-40B4-BE49-F238E27FC236}">
                <a16:creationId xmlns:a16="http://schemas.microsoft.com/office/drawing/2014/main" xmlns="" id="{95A86591-9138-4F13-99AE-6FEAE8921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7C29B29A-2F3C-4554-B75C-C7BE96F4A656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3D34E401-AF00-478A-8172-79D5687A678E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40C30BDF-14BF-4106-88FC-F8D8FF6169F5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">
            <a:extLst>
              <a:ext uri="{FF2B5EF4-FFF2-40B4-BE49-F238E27FC236}">
                <a16:creationId xmlns:a16="http://schemas.microsoft.com/office/drawing/2014/main" xmlns="" id="{F1BB59E6-E1AC-4517-9C07-596861E01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xmlns="" id="{3E8AD45A-E8FB-4285-87C3-927E1F691E64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A68FC0D9-32F7-434D-B370-FC4D862C160D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xmlns="" id="{64D1FEA9-C92A-4D3F-B890-5092BB3CFFF1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">
            <a:extLst>
              <a:ext uri="{FF2B5EF4-FFF2-40B4-BE49-F238E27FC236}">
                <a16:creationId xmlns:a16="http://schemas.microsoft.com/office/drawing/2014/main" xmlns="" id="{14C7393A-42EA-40CD-8BDF-5352B7238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4F3F5D7C-F165-4787-B3D6-2119E94BA708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986AB6FE-0ADC-426F-BBEF-122FCBB05FDA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E29AC131-804E-4CCF-ACA1-ED0EF43C7849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">
            <a:extLst>
              <a:ext uri="{FF2B5EF4-FFF2-40B4-BE49-F238E27FC236}">
                <a16:creationId xmlns:a16="http://schemas.microsoft.com/office/drawing/2014/main" xmlns="" id="{282C86A3-0D89-4CA2-8E85-68EBC67B1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FE577518-9977-44AF-8185-D9F82FA8A2A7}"/>
              </a:ext>
            </a:extLst>
          </p:cNvPr>
          <p:cNvSpPr/>
          <p:nvPr/>
        </p:nvSpPr>
        <p:spPr>
          <a:xfrm>
            <a:off x="1533307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4553420A-95F6-431C-85F2-B8F78EBC07BF}"/>
              </a:ext>
            </a:extLst>
          </p:cNvPr>
          <p:cNvSpPr/>
          <p:nvPr/>
        </p:nvSpPr>
        <p:spPr>
          <a:xfrm>
            <a:off x="3634333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xmlns="" id="{B7A030B4-3E6E-4A76-9C36-8F8A41529243}"/>
              </a:ext>
            </a:extLst>
          </p:cNvPr>
          <p:cNvSpPr/>
          <p:nvPr/>
        </p:nvSpPr>
        <p:spPr>
          <a:xfrm>
            <a:off x="5735359" y="4327694"/>
            <a:ext cx="18427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Macintosh PowerPoint</Application>
  <PresentationFormat>On-screen Show (4:3)</PresentationFormat>
  <Paragraphs>0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Lynch</dc:creator>
  <cp:lastModifiedBy>Brittany Lynch</cp:lastModifiedBy>
  <cp:revision>2</cp:revision>
  <dcterms:created xsi:type="dcterms:W3CDTF">2017-10-17T13:01:25Z</dcterms:created>
  <dcterms:modified xsi:type="dcterms:W3CDTF">2017-10-17T14:56:14Z</dcterms:modified>
</cp:coreProperties>
</file>